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2" r:id="rId3"/>
    <p:sldId id="257" r:id="rId4"/>
    <p:sldId id="258" r:id="rId5"/>
    <p:sldId id="290" r:id="rId6"/>
    <p:sldId id="289" r:id="rId7"/>
    <p:sldId id="288" r:id="rId8"/>
    <p:sldId id="291" r:id="rId9"/>
    <p:sldId id="292" r:id="rId10"/>
    <p:sldId id="293" r:id="rId11"/>
    <p:sldId id="302" r:id="rId12"/>
    <p:sldId id="303" r:id="rId13"/>
    <p:sldId id="304" r:id="rId14"/>
    <p:sldId id="305" r:id="rId15"/>
    <p:sldId id="306" r:id="rId16"/>
    <p:sldId id="308" r:id="rId17"/>
    <p:sldId id="311" r:id="rId18"/>
    <p:sldId id="312" r:id="rId19"/>
    <p:sldId id="313" r:id="rId20"/>
    <p:sldId id="262" r:id="rId21"/>
    <p:sldId id="273" r:id="rId22"/>
    <p:sldId id="274" r:id="rId23"/>
    <p:sldId id="275" r:id="rId24"/>
    <p:sldId id="276" r:id="rId25"/>
    <p:sldId id="282" r:id="rId26"/>
    <p:sldId id="283" r:id="rId27"/>
    <p:sldId id="284" r:id="rId28"/>
    <p:sldId id="285" r:id="rId29"/>
    <p:sldId id="286" r:id="rId30"/>
    <p:sldId id="287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271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3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3F8B3-0D76-4C5F-B36F-881310BE6344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A5400-91CB-4D30-82DE-2143C5A1B8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343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8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958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0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49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1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01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01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2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49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770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6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697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646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153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28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093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59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61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05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94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36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85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2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647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4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975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A5400-91CB-4D30-82DE-2143C5A1B89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18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3.jp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0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jp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10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2.png"/><Relationship Id="rId5" Type="http://schemas.openxmlformats.org/officeDocument/2006/relationships/image" Target="../media/image8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3893" y="-124851"/>
            <a:ext cx="18633500" cy="10535416"/>
            <a:chOff x="-173893" y="-124851"/>
            <a:chExt cx="18633500" cy="10535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583" y="2334987"/>
            <a:ext cx="14900400" cy="71438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8458" y="4597040"/>
                <a:ext cx="23819048" cy="8504762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99" y="3798072"/>
                <a:ext cx="19200000" cy="906666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39449" y="2200744"/>
            <a:ext cx="606816" cy="778047"/>
            <a:chOff x="8839449" y="2200744"/>
            <a:chExt cx="606816" cy="7780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4395" y="1845073"/>
              <a:ext cx="1219048" cy="156190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39449" y="2200744"/>
              <a:ext cx="606816" cy="778047"/>
            </a:xfrm>
            <a:prstGeom prst="rect">
              <a:avLst/>
            </a:prstGeom>
          </p:spPr>
        </p:pic>
      </p:grpSp>
      <p:pic>
        <p:nvPicPr>
          <p:cNvPr id="36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06614" y="5489538"/>
            <a:ext cx="7152426" cy="506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241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5" y="1681155"/>
            <a:ext cx="6737593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925" y="108095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Home_main.jsp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7" y="5067300"/>
            <a:ext cx="6585193" cy="3825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7925" y="423164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Home_b.jsp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485900"/>
            <a:ext cx="10222720" cy="8298845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5400000" flipH="1" flipV="1">
            <a:off x="5605668" y="3776868"/>
            <a:ext cx="3380964" cy="16383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5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76718"/>
            <a:ext cx="8306372" cy="3352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11" y="1943100"/>
            <a:ext cx="818529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745352"/>
            <a:ext cx="7162800" cy="46431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5388495"/>
            <a:ext cx="6844553" cy="44125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2696338"/>
            <a:ext cx="7364346" cy="53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14500"/>
            <a:ext cx="5564606" cy="2819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7925" y="108095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ea typeface="HY강B" panose="02030600000101010101"/>
              </a:rPr>
              <a:t>Home_b.css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15834"/>
            <a:ext cx="5029200" cy="54321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68" y="1748118"/>
            <a:ext cx="4560632" cy="40138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768" y="6210300"/>
            <a:ext cx="3861386" cy="21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756558"/>
            <a:ext cx="4038600" cy="90558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071" y="831730"/>
            <a:ext cx="5105400" cy="902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81100"/>
            <a:ext cx="4572000" cy="6130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181100"/>
            <a:ext cx="4724400" cy="83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1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43101"/>
            <a:ext cx="3964193" cy="502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1945341"/>
            <a:ext cx="7086600" cy="271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196788"/>
            <a:ext cx="4495800" cy="48211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72" y="1181100"/>
            <a:ext cx="5733916" cy="78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7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877925" y="108095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Home_a.jsp</a:t>
            </a:r>
            <a:endParaRPr lang="ko-KR" altLang="en-US" sz="2800" dirty="0">
              <a:ea typeface="HY강B" panose="02030600000101010101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4" y="1939784"/>
            <a:ext cx="7580403" cy="59469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939784"/>
            <a:ext cx="5486400" cy="72272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1200" y="125210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ea typeface="HY강B" panose="02030600000101010101"/>
              </a:rPr>
              <a:t>Summer.jspf</a:t>
            </a:r>
            <a:endParaRPr lang="ko-KR" altLang="en-US" sz="2800" dirty="0">
              <a:ea typeface="HY강B" panose="0203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45270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33385"/>
            <a:ext cx="7239000" cy="7727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112519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ea typeface="HY강B" panose="02030600000101010101"/>
              </a:rPr>
              <a:t>Home_a.css</a:t>
            </a:r>
            <a:endParaRPr lang="ko-KR" altLang="en-US" sz="2800" dirty="0">
              <a:ea typeface="HY강B" panose="0203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9840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1"/>
          <p:cNvGrpSpPr/>
          <p:nvPr/>
        </p:nvGrpSpPr>
        <p:grpSpPr>
          <a:xfrm>
            <a:off x="-173893" y="-20928"/>
            <a:ext cx="18633500" cy="10535416"/>
            <a:chOff x="-173893" y="-124851"/>
            <a:chExt cx="18633500" cy="10535416"/>
          </a:xfrm>
        </p:grpSpPr>
        <p:pic>
          <p:nvPicPr>
            <p:cNvPr id="2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73893" y="-124851"/>
              <a:ext cx="18633500" cy="105354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4091" y="2703477"/>
            <a:ext cx="2328399" cy="931360"/>
            <a:chOff x="1894091" y="2703477"/>
            <a:chExt cx="2328399" cy="931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409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57131" y="2703477"/>
            <a:ext cx="2328399" cy="931360"/>
            <a:chOff x="13757131" y="2703477"/>
            <a:chExt cx="2328399" cy="9313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7131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5800" y="2703477"/>
            <a:ext cx="2328399" cy="931360"/>
            <a:chOff x="5795800" y="2703477"/>
            <a:chExt cx="2328399" cy="9313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5800" y="2703477"/>
              <a:ext cx="2328399" cy="931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65404" y="2689707"/>
            <a:ext cx="2328399" cy="931360"/>
            <a:chOff x="10065404" y="2689707"/>
            <a:chExt cx="2328399" cy="93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5404" y="2689707"/>
              <a:ext cx="2328399" cy="9313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34987" y="2608982"/>
            <a:ext cx="2400561" cy="11647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91870" y="2605034"/>
            <a:ext cx="2400561" cy="11677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4232" y="2607339"/>
            <a:ext cx="2400561" cy="11677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6537" y="2605034"/>
            <a:ext cx="2400561" cy="11683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8725" y="3971176"/>
            <a:ext cx="1828800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팀장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PPT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작성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HTML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CSS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06727" y="3971176"/>
            <a:ext cx="18288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HTML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CSS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65404" y="3962000"/>
            <a:ext cx="2171395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로그인 </a:t>
            </a: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CRUD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57131" y="3971176"/>
            <a:ext cx="18288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API </a:t>
            </a:r>
            <a:r>
              <a:rPr lang="ko-KR" altLang="en-US" sz="2400" b="1" dirty="0" smtClean="0">
                <a:latin typeface="HY강M" panose="02030600000101010101" pitchFamily="18" charset="-127"/>
                <a:ea typeface="HY강M" panose="02030600000101010101" pitchFamily="18" charset="-127"/>
              </a:rPr>
              <a:t>기능구현</a:t>
            </a:r>
            <a:endParaRPr lang="en-US" altLang="ko-KR" sz="2400" b="1" dirty="0" smtClean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4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17900" y="2728236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8739" y="5096105"/>
            <a:ext cx="11820062" cy="118619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11222" y="8100477"/>
            <a:ext cx="6569849" cy="345584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03413" y="876300"/>
            <a:ext cx="5714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smtClean="0">
                <a:latin typeface="HY강M" panose="02030600000101010101" pitchFamily="18" charset="-127"/>
                <a:ea typeface="HY강M" panose="02030600000101010101" pitchFamily="18" charset="-127"/>
              </a:rPr>
              <a:t>기능 구현</a:t>
            </a:r>
            <a:endParaRPr lang="ko-KR" altLang="en-US" sz="9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6" y="1"/>
            <a:ext cx="18277114" cy="10287001"/>
            <a:chOff x="166827" y="-46845"/>
            <a:chExt cx="17896114" cy="102870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971383" y="-3851401"/>
              <a:ext cx="10287001" cy="178961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4680" y="238740"/>
            <a:ext cx="17809524" cy="9809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57200" y="495300"/>
            <a:ext cx="17297400" cy="9410700"/>
            <a:chOff x="685800" y="495300"/>
            <a:chExt cx="16840200" cy="8133846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8784" y="1357978"/>
              <a:ext cx="8057216" cy="438456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2023079"/>
              <a:ext cx="8124047" cy="3049342"/>
            </a:xfrm>
            <a:prstGeom prst="rect">
              <a:avLst/>
            </a:prstGeom>
          </p:spPr>
        </p:pic>
        <p:cxnSp>
          <p:nvCxnSpPr>
            <p:cNvPr id="34" name="꺾인 연결선 33"/>
            <p:cNvCxnSpPr/>
            <p:nvPr/>
          </p:nvCxnSpPr>
          <p:spPr>
            <a:xfrm rot="10800000" flipV="1">
              <a:off x="6686457" y="2201775"/>
              <a:ext cx="3358364" cy="377843"/>
            </a:xfrm>
            <a:prstGeom prst="bent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2608422" y="2758313"/>
              <a:ext cx="7436398" cy="1573008"/>
              <a:chOff x="1656271" y="1632644"/>
              <a:chExt cx="5080959" cy="1007039"/>
            </a:xfrm>
          </p:grpSpPr>
          <p:cxnSp>
            <p:nvCxnSpPr>
              <p:cNvPr id="41" name="꺾인 연결선 40"/>
              <p:cNvCxnSpPr>
                <a:stCxn id="42" idx="1"/>
              </p:cNvCxnSpPr>
              <p:nvPr/>
            </p:nvCxnSpPr>
            <p:spPr>
              <a:xfrm rot="10800000" flipH="1">
                <a:off x="1768414" y="1632644"/>
                <a:ext cx="4968816" cy="838824"/>
              </a:xfrm>
              <a:prstGeom prst="bentConnector3">
                <a:avLst>
                  <a:gd name="adj1" fmla="val 54676"/>
                </a:avLst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오른쪽 중괄호 41"/>
              <p:cNvSpPr/>
              <p:nvPr/>
            </p:nvSpPr>
            <p:spPr>
              <a:xfrm>
                <a:off x="1656271" y="2303253"/>
                <a:ext cx="112143" cy="336430"/>
              </a:xfrm>
              <a:prstGeom prst="rightBrace">
                <a:avLst/>
              </a:prstGeom>
              <a:ln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6" name="꺾인 연결선 35"/>
            <p:cNvCxnSpPr/>
            <p:nvPr/>
          </p:nvCxnSpPr>
          <p:spPr>
            <a:xfrm rot="10800000">
              <a:off x="11281064" y="4641798"/>
              <a:ext cx="2286261" cy="2306116"/>
            </a:xfrm>
            <a:prstGeom prst="bentConnector3">
              <a:avLst>
                <a:gd name="adj1" fmla="val 6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10821024" y="6947914"/>
              <a:ext cx="5492602" cy="16812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ID</a:t>
              </a:r>
              <a:r>
                <a:rPr lang="ko-KR" altLang="en-US" sz="28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중복 검사를 실행하지 않으면</a:t>
              </a:r>
              <a:endPara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28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가입 불가를 위한 변수</a:t>
              </a:r>
              <a:endParaRPr lang="ko-KR" altLang="en-US" sz="28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H="1">
              <a:off x="11155599" y="1472747"/>
              <a:ext cx="32202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/>
            <p:nvPr/>
          </p:nvCxnSpPr>
          <p:spPr>
            <a:xfrm rot="5400000">
              <a:off x="12370192" y="2655947"/>
              <a:ext cx="3188886" cy="822493"/>
            </a:xfrm>
            <a:prstGeom prst="bentConnector3">
              <a:avLst>
                <a:gd name="adj1" fmla="val 991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85800" y="495300"/>
              <a:ext cx="5698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1. </a:t>
              </a:r>
              <a:r>
                <a:rPr lang="ko-KR" altLang="en-US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회원가입 </a:t>
              </a:r>
              <a:r>
                <a:rPr lang="en-US" altLang="ko-KR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–</a:t>
              </a:r>
              <a:r>
                <a:rPr lang="ko-KR" altLang="en-US" sz="3200" dirty="0"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ko-KR" altLang="en-US" sz="32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아이디 중복검사</a:t>
              </a:r>
              <a:endParaRPr lang="ko-KR" altLang="en-US" sz="32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726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7" y="1568849"/>
            <a:ext cx="8000623" cy="7025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" y="390911"/>
            <a:ext cx="487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1. </a:t>
            </a:r>
            <a:r>
              <a:rPr lang="ko-KR" altLang="en-US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회원가입 </a:t>
            </a:r>
            <a:r>
              <a:rPr lang="en-US" altLang="ko-KR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–</a:t>
            </a:r>
            <a:r>
              <a:rPr lang="ko-KR" altLang="en-US" sz="3200" dirty="0">
                <a:latin typeface="HY강M" panose="02030600000101010101" pitchFamily="18" charset="-127"/>
                <a:ea typeface="HY강M" panose="02030600000101010101" pitchFamily="18" charset="-127"/>
              </a:rPr>
              <a:t> </a:t>
            </a:r>
            <a:r>
              <a:rPr lang="ko-KR" altLang="en-US" sz="32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유효성 검사</a:t>
            </a:r>
            <a:endParaRPr lang="ko-KR" altLang="en-US" sz="32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0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81000" y="29456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24" y="975050"/>
            <a:ext cx="7925288" cy="17518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01387"/>
            <a:ext cx="7968411" cy="34243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81705"/>
            <a:ext cx="7968411" cy="32373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88234" y="8519063"/>
            <a:ext cx="2153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Controller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1982" y="4425705"/>
            <a:ext cx="160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Service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689372" y="2173769"/>
            <a:ext cx="12050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879329" y="2186938"/>
            <a:ext cx="15063" cy="1159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373055" y="3346152"/>
            <a:ext cx="15213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/>
          <p:nvPr/>
        </p:nvCxnSpPr>
        <p:spPr>
          <a:xfrm flipV="1">
            <a:off x="5894392" y="1126816"/>
            <a:ext cx="3795811" cy="16263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8" y="5281705"/>
            <a:ext cx="7949842" cy="16198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8791" y="69003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로그아웃</a:t>
            </a:r>
            <a:endParaRPr lang="ko-KR" altLang="en-US" sz="24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383363" y="27135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유효성검사</a:t>
            </a:r>
            <a:endParaRPr lang="en-US" altLang="ko-KR" sz="24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05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86831" y="-4199746"/>
            <a:ext cx="11512051" cy="18782455"/>
            <a:chOff x="3386831" y="-4199746"/>
            <a:chExt cx="11512051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386831" y="-4199746"/>
              <a:ext cx="11512051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48" y="561735"/>
            <a:ext cx="8669071" cy="73161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0" y="561735"/>
            <a:ext cx="8654912" cy="73042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5352" y="7877888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 전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98550" y="7877888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 후</a:t>
            </a:r>
            <a:endParaRPr lang="ko-KR" altLang="en-US" sz="32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10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90" y="1762641"/>
            <a:ext cx="8101455" cy="7418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10590" y="1104900"/>
            <a:ext cx="834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Location.js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134" y="5011077"/>
            <a:ext cx="10331664" cy="27756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19613" y="4444099"/>
            <a:ext cx="4154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APIController</a:t>
            </a:r>
            <a:endParaRPr lang="en-US" altLang="ko-KR" sz="28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>
            <a:off x="6130723" y="5351563"/>
            <a:ext cx="577026" cy="1200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5400000" flipH="1" flipV="1">
            <a:off x="5536057" y="6597729"/>
            <a:ext cx="2412627" cy="6462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2" idx="2"/>
          </p:cNvCxnSpPr>
          <p:nvPr/>
        </p:nvCxnSpPr>
        <p:spPr>
          <a:xfrm rot="5400000" flipH="1">
            <a:off x="-470551" y="3548787"/>
            <a:ext cx="7016820" cy="4246918"/>
          </a:xfrm>
          <a:prstGeom prst="bentConnector3">
            <a:avLst>
              <a:gd name="adj1" fmla="val -42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 rot="10800000">
            <a:off x="3176345" y="6541504"/>
            <a:ext cx="2585081" cy="2379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61" y="1004507"/>
            <a:ext cx="4872084" cy="20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762000" y="952500"/>
            <a:ext cx="16611600" cy="8534400"/>
            <a:chOff x="269346" y="167746"/>
            <a:chExt cx="7962900" cy="56642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46" y="167746"/>
              <a:ext cx="7773987" cy="339672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77733" y="897467"/>
              <a:ext cx="3344334" cy="347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APIController</a:t>
              </a:r>
              <a:endPara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46" y="3679310"/>
              <a:ext cx="7962900" cy="215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01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52500"/>
            <a:ext cx="9177671" cy="5991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63" y="952500"/>
            <a:ext cx="8114637" cy="71847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0973" y="7872975"/>
            <a:ext cx="7559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NaverService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– API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요청 및 데이터 받아오기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1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62000" y="952500"/>
            <a:ext cx="16611600" cy="8458200"/>
            <a:chOff x="152928" y="161925"/>
            <a:chExt cx="11691408" cy="6381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28" y="161925"/>
              <a:ext cx="6772275" cy="638175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925203" y="311692"/>
              <a:ext cx="4919133" cy="394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NaverService</a:t>
              </a:r>
              <a:r>
                <a:rPr lang="en-US" altLang="ko-KR" sz="2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 – </a:t>
              </a:r>
              <a:r>
                <a:rPr lang="ko-KR" altLang="en-US" sz="2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전달받은 데이터 </a:t>
              </a:r>
              <a:r>
                <a:rPr lang="ko-KR" altLang="en-US" sz="28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파싱</a:t>
              </a:r>
              <a:endPara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944" y="696899"/>
              <a:ext cx="5172941" cy="5647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467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8065"/>
            <a:ext cx="8790257" cy="28805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503" y="3509969"/>
            <a:ext cx="7558697" cy="2685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83087" y="1104900"/>
            <a:ext cx="8566181" cy="53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전달받은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주소값으로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기상청 </a:t>
            </a:r>
            <a:r>
              <a:rPr lang="en-US" altLang="ko-KR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x,y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좌표 구하기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21" y="7492173"/>
            <a:ext cx="11601122" cy="16899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9935" y="6930875"/>
            <a:ext cx="4502036" cy="53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기상청 주소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6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34306" y="1309155"/>
            <a:ext cx="10528582" cy="438846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92373" y="3013498"/>
            <a:ext cx="8187430" cy="253643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982554" y="1368844"/>
            <a:ext cx="320607" cy="411076"/>
            <a:chOff x="8982554" y="1368844"/>
            <a:chExt cx="320607" cy="41107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6912" y="1177710"/>
              <a:ext cx="647619" cy="828571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2554" y="1368844"/>
              <a:ext cx="320607" cy="411076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061186" y="4281716"/>
            <a:ext cx="6619288" cy="344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화면 </a:t>
            </a:r>
            <a:r>
              <a:rPr lang="en-US" altLang="ko-KR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UI 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sz="4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기능 구현</a:t>
            </a:r>
            <a:endParaRPr lang="ko-KR" altLang="en-US" sz="4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1" y="2209297"/>
            <a:ext cx="9044138" cy="5388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644" y="1192768"/>
            <a:ext cx="495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기상청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API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 요청</a:t>
            </a:r>
            <a:endParaRPr lang="en-US" altLang="ko-KR" sz="2800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2100"/>
            <a:ext cx="12013870" cy="7086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93221" y="4229100"/>
            <a:ext cx="4312179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23"/>
          <a:stretch/>
        </p:blipFill>
        <p:spPr>
          <a:xfrm>
            <a:off x="914400" y="1028700"/>
            <a:ext cx="9013031" cy="6248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9"/>
          <a:stretch/>
        </p:blipFill>
        <p:spPr>
          <a:xfrm>
            <a:off x="8715375" y="1028699"/>
            <a:ext cx="9013031" cy="45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17035"/>
            <a:ext cx="10721557" cy="5258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8528" y="2388482"/>
            <a:ext cx="6859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기상청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API 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반환 데이터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파싱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635" y="1181100"/>
            <a:ext cx="7066765" cy="8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28700"/>
            <a:ext cx="10591800" cy="8046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90" y="960967"/>
            <a:ext cx="9474641" cy="3068652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5400000" flipH="1" flipV="1">
            <a:off x="6915705" y="5582206"/>
            <a:ext cx="1408593" cy="10667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74909" y="8267700"/>
            <a:ext cx="5379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파싱후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날짜별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분류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2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2" y="1028699"/>
            <a:ext cx="11164178" cy="6468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98" y="1028699"/>
            <a:ext cx="9898602" cy="87243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7823772"/>
            <a:ext cx="6562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날짜별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분류 및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카테고리별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분류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171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2" y="1486429"/>
            <a:ext cx="10011430" cy="65096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388771"/>
            <a:ext cx="9241320" cy="73378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655" y="1049909"/>
            <a:ext cx="6553200" cy="850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9" y="1091520"/>
            <a:ext cx="10788756" cy="8558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876300"/>
            <a:ext cx="12600124" cy="43082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54" y="4609000"/>
            <a:ext cx="9628846" cy="3365395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rot="5400000" flipH="1" flipV="1">
            <a:off x="2881777" y="3099925"/>
            <a:ext cx="4800602" cy="1572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/>
          <p:nvPr/>
        </p:nvCxnSpPr>
        <p:spPr>
          <a:xfrm rot="16200000" flipH="1">
            <a:off x="8176914" y="3750458"/>
            <a:ext cx="1130046" cy="8041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09220" y="4239780"/>
            <a:ext cx="5056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분류 후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맵에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담기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36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98" y="1028700"/>
            <a:ext cx="7594659" cy="923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7" y="1714500"/>
            <a:ext cx="10428486" cy="7918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35"/>
          <a:stretch/>
        </p:blipFill>
        <p:spPr>
          <a:xfrm>
            <a:off x="9213265" y="2572744"/>
            <a:ext cx="8305800" cy="62020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7704" y="8743936"/>
            <a:ext cx="577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현재시간을 </a:t>
            </a:r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데이터값과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맞추기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8590" y="1759855"/>
            <a:ext cx="506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옷추천을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위해 계절 값 찾기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2171700"/>
            <a:ext cx="10966187" cy="3599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614749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모든 데이터 값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MODEL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 담아 </a:t>
            </a:r>
            <a:r>
              <a:rPr lang="en-US" altLang="ko-KR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JSP</a:t>
            </a:r>
            <a:r>
              <a:rPr lang="ko-KR" altLang="en-US" sz="2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 넘기기</a:t>
            </a:r>
            <a:endParaRPr lang="ko-KR" altLang="en-US" sz="2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8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4530" y="2638593"/>
            <a:ext cx="12978990" cy="741411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87348" y="2787996"/>
            <a:ext cx="7228915" cy="1599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79889" y="5023618"/>
            <a:ext cx="1101230" cy="1314105"/>
            <a:chOff x="10179889" y="5023618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053532" y="5661456"/>
              <a:ext cx="1353945" cy="223401"/>
              <a:chOff x="10053532" y="5661456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10053532" y="566145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428727" y="5288295"/>
              <a:ext cx="761032" cy="29964"/>
              <a:chOff x="10428727" y="5288295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10428727" y="5288295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32438" y="1249235"/>
            <a:ext cx="1396134" cy="1148765"/>
            <a:chOff x="10032438" y="1249235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903883" y="1709975"/>
              <a:ext cx="1377485" cy="227285"/>
              <a:chOff x="9903883" y="1709975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9903883" y="1709975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79136" y="1470145"/>
              <a:ext cx="634265" cy="22786"/>
              <a:chOff x="10879136" y="1470145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0879136" y="1470145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1619740" y="6028286"/>
            <a:ext cx="14705454" cy="5249847"/>
            <a:chOff x="-1619740" y="6028286"/>
            <a:chExt cx="14705454" cy="5249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8739676" y="3412396"/>
              <a:ext cx="29419048" cy="1050476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619740" y="6028286"/>
              <a:ext cx="14705454" cy="5249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839" y="2713327"/>
            <a:ext cx="17809524" cy="8406095"/>
            <a:chOff x="4142857" y="3102763"/>
            <a:chExt cx="17809524" cy="8406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4756883" y="-1169766"/>
              <a:ext cx="35628571" cy="168190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2857" y="3102763"/>
              <a:ext cx="17809524" cy="8406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1429" y="1858759"/>
            <a:ext cx="1396134" cy="1148765"/>
            <a:chOff x="14171429" y="1858759"/>
            <a:chExt cx="1396134" cy="11487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042874" y="2319499"/>
              <a:ext cx="1377485" cy="227285"/>
              <a:chOff x="14042874" y="2319499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4042874" y="231949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018127" y="2079669"/>
              <a:ext cx="634265" cy="22786"/>
              <a:chOff x="15018127" y="2079669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5018127" y="2079669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14456" y="4434432"/>
            <a:ext cx="11461756" cy="1186199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31919" y="7493333"/>
            <a:ext cx="6569849" cy="34558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3413" y="876300"/>
            <a:ext cx="4330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화면 </a:t>
            </a:r>
            <a:r>
              <a:rPr lang="en-US" altLang="ko-KR" sz="9600" dirty="0" smtClean="0">
                <a:latin typeface="HY강M" panose="02030600000101010101" pitchFamily="18" charset="-127"/>
                <a:ea typeface="HY강M" panose="02030600000101010101" pitchFamily="18" charset="-127"/>
              </a:rPr>
              <a:t>UI</a:t>
            </a:r>
            <a:endParaRPr lang="ko-KR" altLang="en-US" sz="9600" dirty="0">
              <a:latin typeface="HY강M" panose="02030600000101010101" pitchFamily="18" charset="-127"/>
              <a:ea typeface="HY강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896257" y="952500"/>
            <a:ext cx="1843091" cy="403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join.jsp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638300"/>
            <a:ext cx="11049000" cy="80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816429" y="750795"/>
            <a:ext cx="2743885" cy="792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9" y="1742347"/>
            <a:ext cx="16124597" cy="46289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14" y="6342646"/>
            <a:ext cx="7612564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215571" y="1080591"/>
            <a:ext cx="2442542" cy="675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71" y="2501513"/>
            <a:ext cx="847609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295400" y="1225707"/>
            <a:ext cx="1760788" cy="445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857500"/>
            <a:ext cx="5027041" cy="30020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2857500"/>
            <a:ext cx="8153400" cy="66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18288000" cy="10690398"/>
            <a:chOff x="-495991" y="-670098"/>
            <a:chExt cx="18782455" cy="115120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139211" y="-4305300"/>
              <a:ext cx="11512051" cy="18782455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525" y="132541"/>
              <a:ext cx="17809524" cy="9809524"/>
            </a:xfrm>
            <a:prstGeom prst="rect">
              <a:avLst/>
            </a:prstGeom>
          </p:spPr>
        </p:pic>
      </p:grpSp>
      <p:sp>
        <p:nvSpPr>
          <p:cNvPr id="5" name="직사각형 4"/>
          <p:cNvSpPr/>
          <p:nvPr/>
        </p:nvSpPr>
        <p:spPr>
          <a:xfrm>
            <a:off x="1262742" y="1240288"/>
            <a:ext cx="1480458" cy="474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join.css</a:t>
            </a:r>
            <a:endParaRPr lang="ko-KR" altLang="en-US" sz="28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371" y="2247900"/>
            <a:ext cx="5434781" cy="2514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971" y="2247900"/>
            <a:ext cx="7239615" cy="55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160</Words>
  <Application>Microsoft Office PowerPoint</Application>
  <PresentationFormat>사용자 지정</PresentationFormat>
  <Paragraphs>78</Paragraphs>
  <Slides>39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?? ??</vt:lpstr>
      <vt:lpstr>HY강B</vt:lpstr>
      <vt:lpstr>HY강M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31</cp:revision>
  <dcterms:created xsi:type="dcterms:W3CDTF">2021-06-15T15:52:27Z</dcterms:created>
  <dcterms:modified xsi:type="dcterms:W3CDTF">2021-07-20T14:36:12Z</dcterms:modified>
</cp:coreProperties>
</file>